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8" r:id="rId4"/>
  </p:sldMasterIdLst>
  <p:notesMasterIdLst>
    <p:notesMasterId r:id="rId14"/>
  </p:notesMasterIdLst>
  <p:handoutMasterIdLst>
    <p:handoutMasterId r:id="rId15"/>
  </p:handoutMasterIdLst>
  <p:sldIdLst>
    <p:sldId id="517" r:id="rId5"/>
    <p:sldId id="898" r:id="rId6"/>
    <p:sldId id="867" r:id="rId7"/>
    <p:sldId id="854" r:id="rId8"/>
    <p:sldId id="900" r:id="rId9"/>
    <p:sldId id="866" r:id="rId10"/>
    <p:sldId id="858" r:id="rId11"/>
    <p:sldId id="859" r:id="rId12"/>
    <p:sldId id="554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SemiBold" panose="020B0604020202020204" charset="0"/>
      <p:bold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014E50-F991-4DF5-A5F5-64CA37A13CA8}">
          <p14:sldIdLst>
            <p14:sldId id="517"/>
          </p14:sldIdLst>
        </p14:section>
        <p14:section name="Section Slides" id="{502D1B3B-7C01-4062-B116-1DA2EBD8360A}">
          <p14:sldIdLst>
            <p14:sldId id="898"/>
            <p14:sldId id="867"/>
            <p14:sldId id="854"/>
            <p14:sldId id="900"/>
            <p14:sldId id="866"/>
            <p14:sldId id="858"/>
            <p14:sldId id="859"/>
            <p14:sldId id="554"/>
          </p14:sldIdLst>
        </p14:section>
        <p14:section name="Appendix 1" id="{E0A971DB-1AB1-40CD-A5F1-F004523A24B7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orient="horz" pos="3912" userDrawn="1">
          <p15:clr>
            <a:srgbClr val="A4A3A4"/>
          </p15:clr>
        </p15:guide>
        <p15:guide id="5" pos="7224" userDrawn="1">
          <p15:clr>
            <a:srgbClr val="A4A3A4"/>
          </p15:clr>
        </p15:guide>
        <p15:guide id="8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toly Butov" initials="AB" lastIdx="1" clrIdx="0">
    <p:extLst>
      <p:ext uri="{19B8F6BF-5375-455C-9EA6-DF929625EA0E}">
        <p15:presenceInfo xmlns:p15="http://schemas.microsoft.com/office/powerpoint/2012/main" userId="Anatoly But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EE"/>
    <a:srgbClr val="F27242"/>
    <a:srgbClr val="F5F5FA"/>
    <a:srgbClr val="E85D3D"/>
    <a:srgbClr val="ED673F"/>
    <a:srgbClr val="E1F2FE"/>
    <a:srgbClr val="E6E6F2"/>
    <a:srgbClr val="EBEBF5"/>
    <a:srgbClr val="FFFFFF"/>
    <a:srgbClr val="2046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>
        <p:guide orient="horz" pos="436"/>
        <p:guide orient="horz" pos="3912"/>
        <p:guide pos="722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ushkatin" userId="477e917c-2c56-40a2-8217-2c18f48381cf" providerId="ADAL" clId="{EF01442C-DAAA-4D21-B1C0-B861AC057066}"/>
    <pc:docChg chg="undo custSel modSld">
      <pc:chgData name="Victor Mushkatin" userId="477e917c-2c56-40a2-8217-2c18f48381cf" providerId="ADAL" clId="{EF01442C-DAAA-4D21-B1C0-B861AC057066}" dt="2026-02-11T16:39:22.065" v="98" actId="1076"/>
      <pc:docMkLst>
        <pc:docMk/>
      </pc:docMkLst>
      <pc:sldChg chg="modSp mod">
        <pc:chgData name="Victor Mushkatin" userId="477e917c-2c56-40a2-8217-2c18f48381cf" providerId="ADAL" clId="{EF01442C-DAAA-4D21-B1C0-B861AC057066}" dt="2026-02-11T16:39:22.065" v="98" actId="1076"/>
        <pc:sldMkLst>
          <pc:docMk/>
          <pc:sldMk cId="3011031008" sldId="854"/>
        </pc:sldMkLst>
        <pc:spChg chg="mod">
          <ac:chgData name="Victor Mushkatin" userId="477e917c-2c56-40a2-8217-2c18f48381cf" providerId="ADAL" clId="{EF01442C-DAAA-4D21-B1C0-B861AC057066}" dt="2026-02-11T16:39:22.065" v="98" actId="1076"/>
          <ac:spMkLst>
            <pc:docMk/>
            <pc:sldMk cId="3011031008" sldId="854"/>
            <ac:spMk id="8" creationId="{E15BAB81-0FF2-CECB-3A1E-DB29A2FA86A4}"/>
          </ac:spMkLst>
        </pc:spChg>
        <pc:grpChg chg="mod">
          <ac:chgData name="Victor Mushkatin" userId="477e917c-2c56-40a2-8217-2c18f48381cf" providerId="ADAL" clId="{EF01442C-DAAA-4D21-B1C0-B861AC057066}" dt="2026-02-11T16:39:16.555" v="97" actId="1076"/>
          <ac:grpSpMkLst>
            <pc:docMk/>
            <pc:sldMk cId="3011031008" sldId="854"/>
            <ac:grpSpMk id="11" creationId="{6338987C-23B1-FE08-EBF7-78310C6EB800}"/>
          </ac:grpSpMkLst>
        </pc:grpChg>
        <pc:grpChg chg="mod">
          <ac:chgData name="Victor Mushkatin" userId="477e917c-2c56-40a2-8217-2c18f48381cf" providerId="ADAL" clId="{EF01442C-DAAA-4D21-B1C0-B861AC057066}" dt="2026-02-11T16:39:22.065" v="98" actId="1076"/>
          <ac:grpSpMkLst>
            <pc:docMk/>
            <pc:sldMk cId="3011031008" sldId="854"/>
            <ac:grpSpMk id="13" creationId="{77FEE79E-83AE-E124-29E0-55CD2904DABC}"/>
          </ac:grpSpMkLst>
        </pc:grpChg>
        <pc:picChg chg="mod">
          <ac:chgData name="Victor Mushkatin" userId="477e917c-2c56-40a2-8217-2c18f48381cf" providerId="ADAL" clId="{EF01442C-DAAA-4D21-B1C0-B861AC057066}" dt="2026-02-11T16:39:22.065" v="98" actId="1076"/>
          <ac:picMkLst>
            <pc:docMk/>
            <pc:sldMk cId="3011031008" sldId="854"/>
            <ac:picMk id="10" creationId="{FA4A7198-9DDB-037E-8A84-19E62CBB35F6}"/>
          </ac:picMkLst>
        </pc:picChg>
      </pc:sldChg>
      <pc:sldChg chg="delSp modSp mod">
        <pc:chgData name="Victor Mushkatin" userId="477e917c-2c56-40a2-8217-2c18f48381cf" providerId="ADAL" clId="{EF01442C-DAAA-4D21-B1C0-B861AC057066}" dt="2026-02-11T16:38:46.063" v="93" actId="20577"/>
        <pc:sldMkLst>
          <pc:docMk/>
          <pc:sldMk cId="2373395902" sldId="867"/>
        </pc:sldMkLst>
        <pc:spChg chg="del mod">
          <ac:chgData name="Victor Mushkatin" userId="477e917c-2c56-40a2-8217-2c18f48381cf" providerId="ADAL" clId="{EF01442C-DAAA-4D21-B1C0-B861AC057066}" dt="2026-02-11T16:38:13.821" v="78" actId="478"/>
          <ac:spMkLst>
            <pc:docMk/>
            <pc:sldMk cId="2373395902" sldId="867"/>
            <ac:spMk id="10" creationId="{162084C0-ECDD-6BD7-8BCB-56FE68CC3202}"/>
          </ac:spMkLst>
        </pc:spChg>
        <pc:spChg chg="mod">
          <ac:chgData name="Victor Mushkatin" userId="477e917c-2c56-40a2-8217-2c18f48381cf" providerId="ADAL" clId="{EF01442C-DAAA-4D21-B1C0-B861AC057066}" dt="2026-02-11T16:37:51.266" v="69" actId="1076"/>
          <ac:spMkLst>
            <pc:docMk/>
            <pc:sldMk cId="2373395902" sldId="867"/>
            <ac:spMk id="11" creationId="{22A7CD4D-0A14-C3FA-A0BC-10FE8E12CB40}"/>
          </ac:spMkLst>
        </pc:spChg>
        <pc:spChg chg="mod">
          <ac:chgData name="Victor Mushkatin" userId="477e917c-2c56-40a2-8217-2c18f48381cf" providerId="ADAL" clId="{EF01442C-DAAA-4D21-B1C0-B861AC057066}" dt="2026-02-11T16:38:27.625" v="82" actId="1076"/>
          <ac:spMkLst>
            <pc:docMk/>
            <pc:sldMk cId="2373395902" sldId="867"/>
            <ac:spMk id="32" creationId="{ACF47DC2-7697-C465-CA46-987F6D78A98B}"/>
          </ac:spMkLst>
        </pc:spChg>
        <pc:spChg chg="mod">
          <ac:chgData name="Victor Mushkatin" userId="477e917c-2c56-40a2-8217-2c18f48381cf" providerId="ADAL" clId="{EF01442C-DAAA-4D21-B1C0-B861AC057066}" dt="2026-02-11T16:38:38.106" v="91" actId="14100"/>
          <ac:spMkLst>
            <pc:docMk/>
            <pc:sldMk cId="2373395902" sldId="867"/>
            <ac:spMk id="33" creationId="{5A14188D-FA17-5B9A-E36D-CAAC34F2FCA9}"/>
          </ac:spMkLst>
        </pc:spChg>
        <pc:spChg chg="mod">
          <ac:chgData name="Victor Mushkatin" userId="477e917c-2c56-40a2-8217-2c18f48381cf" providerId="ADAL" clId="{EF01442C-DAAA-4D21-B1C0-B861AC057066}" dt="2026-02-11T16:38:46.063" v="93" actId="20577"/>
          <ac:spMkLst>
            <pc:docMk/>
            <pc:sldMk cId="2373395902" sldId="867"/>
            <ac:spMk id="44" creationId="{8BB62D15-66AB-F2B1-B552-F50AC4B29F71}"/>
          </ac:spMkLst>
        </pc:spChg>
        <pc:picChg chg="mod">
          <ac:chgData name="Victor Mushkatin" userId="477e917c-2c56-40a2-8217-2c18f48381cf" providerId="ADAL" clId="{EF01442C-DAAA-4D21-B1C0-B861AC057066}" dt="2026-02-11T16:38:16.942" v="79" actId="1076"/>
          <ac:picMkLst>
            <pc:docMk/>
            <pc:sldMk cId="2373395902" sldId="867"/>
            <ac:picMk id="2" creationId="{35C36B66-2CF7-39FF-9E49-8CF707FB1665}"/>
          </ac:picMkLst>
        </pc:picChg>
      </pc:sldChg>
      <pc:sldChg chg="modSp mod">
        <pc:chgData name="Victor Mushkatin" userId="477e917c-2c56-40a2-8217-2c18f48381cf" providerId="ADAL" clId="{EF01442C-DAAA-4D21-B1C0-B861AC057066}" dt="2026-02-11T16:33:23.558" v="1" actId="20577"/>
        <pc:sldMkLst>
          <pc:docMk/>
          <pc:sldMk cId="3973657081" sldId="898"/>
        </pc:sldMkLst>
        <pc:spChg chg="mod">
          <ac:chgData name="Victor Mushkatin" userId="477e917c-2c56-40a2-8217-2c18f48381cf" providerId="ADAL" clId="{EF01442C-DAAA-4D21-B1C0-B861AC057066}" dt="2026-02-11T16:33:23.558" v="1" actId="20577"/>
          <ac:spMkLst>
            <pc:docMk/>
            <pc:sldMk cId="3973657081" sldId="898"/>
            <ac:spMk id="3" creationId="{65288278-67FC-4726-A695-1D860AF79A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90C266-16D3-864B-4D5A-03675076A4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367-A257-90AD-6BDE-B9A7BE7654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773A9-CBED-44DB-90BA-A7698E049D88}" type="datetimeFigureOut">
              <a:rPr lang="en-ZA" smtClean="0"/>
              <a:t>2026/02/17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309B3-5717-C050-0653-378BCF6479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91EE-DB27-FDF4-2FCC-BDCF95618B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C9F4E-5D06-4544-B32A-F5CF0EDEE6C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105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4.svg>
</file>

<file path=ppt/media/image16.svg>
</file>

<file path=ppt/media/image19.svg>
</file>

<file path=ppt/media/image2.png>
</file>

<file path=ppt/media/image3.png>
</file>

<file path=ppt/media/image4.png>
</file>

<file path=ppt/media/image5.jpg>
</file>

<file path=ppt/media/image5.sv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DBFF-E182-4C5E-8F20-A479180A3F0E}" type="datetimeFigureOut">
              <a:rPr lang="ru-RU" smtClean="0"/>
              <a:t>17.02.2026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BD861-7F7C-414F-9063-869F200A02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8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BBD861-7F7C-414F-9063-869F200A02E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6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boxcloud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DE02BE1-3C41-5ABC-102F-AEC056F3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919E4F-E7DF-9AFE-BDA4-0C2EFB3BBF40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F0FD75-569F-E2A4-1780-559BA919265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1D4732-0E92-2605-ABC1-2CAC12EA0C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1" name="Text Placeholder 59">
            <a:extLst>
              <a:ext uri="{FF2B5EF4-FFF2-40B4-BE49-F238E27FC236}">
                <a16:creationId xmlns:a16="http://schemas.microsoft.com/office/drawing/2014/main" id="{7A1E19B3-BDCC-1021-6A69-B2CE877C7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D529674-CF8B-3D1C-0032-EF9B356C74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Leader title or presenter name</a:t>
            </a:r>
            <a:endParaRPr lang="en-ZA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3587325-34F0-CDD8-9283-02BFDD5C2E4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AB6E5D6-2A7B-CA04-995C-4DBE0352D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217" y="449565"/>
            <a:ext cx="4725059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5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_with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30319606-7CD3-1474-189B-39A62054D5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11" name="Text Placeholder 59">
            <a:extLst>
              <a:ext uri="{FF2B5EF4-FFF2-40B4-BE49-F238E27FC236}">
                <a16:creationId xmlns:a16="http://schemas.microsoft.com/office/drawing/2014/main" id="{96CF33BC-30B4-9F02-78E5-05BF974967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86074C-C933-FE92-FE97-098449021A4B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28D10-433B-5DBD-D2AE-031E34AEA199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68DD9-16A4-66A9-97C3-02D50BAE03B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95C22E-C2AF-3A05-96A2-7A489EE39515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2D23826-C713-102E-47CE-BBC5409934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10" name="Picture 9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10EBFB20-C99A-8234-352C-754B2B7872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rtiary Section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4B13AE-30E1-35C7-C661-6D09A794D6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0D00CAD9-51CB-3CAE-A6C7-0E0F95408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Tertiary Section Intro</a:t>
            </a:r>
            <a:endParaRPr lang="en-ZA"/>
          </a:p>
        </p:txBody>
      </p:sp>
      <p:sp>
        <p:nvSpPr>
          <p:cNvPr id="5" name="Text Placeholder 64">
            <a:extLst>
              <a:ext uri="{FF2B5EF4-FFF2-40B4-BE49-F238E27FC236}">
                <a16:creationId xmlns:a16="http://schemas.microsoft.com/office/drawing/2014/main" id="{FDFE99F9-EB6E-5E9D-54C2-37F3B83255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Name of expert or presenter of section</a:t>
            </a:r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D4F50-6DC7-9C69-6898-94AF04FF7F26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4B36FE-12B1-66D6-AC44-983968D3769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C62490-552D-EDCA-8B0E-C4BC0B927F2D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EF5B21BB-78B5-A42D-F4CB-F671EBE36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9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59">
            <a:extLst>
              <a:ext uri="{FF2B5EF4-FFF2-40B4-BE49-F238E27FC236}">
                <a16:creationId xmlns:a16="http://schemas.microsoft.com/office/drawing/2014/main" id="{86A76248-BF5A-E59A-A4F4-6E87AE4AEA59}"/>
              </a:ext>
            </a:extLst>
          </p:cNvPr>
          <p:cNvSpPr txBox="1">
            <a:spLocks/>
          </p:cNvSpPr>
          <p:nvPr userDrawn="1"/>
        </p:nvSpPr>
        <p:spPr>
          <a:xfrm>
            <a:off x="53703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Title of the Slide</a:t>
            </a:r>
            <a:endParaRPr lang="en-ZA"/>
          </a:p>
        </p:txBody>
      </p:sp>
      <p:sp>
        <p:nvSpPr>
          <p:cNvPr id="22" name="Text Placeholder 59">
            <a:extLst>
              <a:ext uri="{FF2B5EF4-FFF2-40B4-BE49-F238E27FC236}">
                <a16:creationId xmlns:a16="http://schemas.microsoft.com/office/drawing/2014/main" id="{CC839256-4BA9-97A8-6790-ACE1AE4E79FC}"/>
              </a:ext>
            </a:extLst>
          </p:cNvPr>
          <p:cNvSpPr txBox="1">
            <a:spLocks/>
          </p:cNvSpPr>
          <p:nvPr userDrawn="1"/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0" kern="1200" spc="30" baseline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EYEBROW TITLE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826A281-BA45-22FA-A5B4-B7DFCC8F4EC2}"/>
              </a:ext>
            </a:extLst>
          </p:cNvPr>
          <p:cNvSpPr/>
          <p:nvPr userDrawn="1"/>
        </p:nvSpPr>
        <p:spPr>
          <a:xfrm>
            <a:off x="1200150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425137-2E54-A2EE-26D8-A93931472D45}"/>
              </a:ext>
            </a:extLst>
          </p:cNvPr>
          <p:cNvSpPr/>
          <p:nvPr userDrawn="1"/>
        </p:nvSpPr>
        <p:spPr>
          <a:xfrm>
            <a:off x="3750413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034BBE-0F7B-F10B-DC3A-0431AD2F5149}"/>
              </a:ext>
            </a:extLst>
          </p:cNvPr>
          <p:cNvSpPr/>
          <p:nvPr userDrawn="1"/>
        </p:nvSpPr>
        <p:spPr>
          <a:xfrm>
            <a:off x="6300675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C00E9E0-613B-6CB5-4CEE-626AAB716AAC}"/>
              </a:ext>
            </a:extLst>
          </p:cNvPr>
          <p:cNvSpPr/>
          <p:nvPr userDrawn="1"/>
        </p:nvSpPr>
        <p:spPr>
          <a:xfrm>
            <a:off x="8850938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4D653E69-3324-CF4D-CB4D-4D1E9013CAE1}"/>
              </a:ext>
            </a:extLst>
          </p:cNvPr>
          <p:cNvSpPr/>
          <p:nvPr userDrawn="1"/>
        </p:nvSpPr>
        <p:spPr>
          <a:xfrm rot="10800000">
            <a:off x="1200149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7C09F21A-8E9C-EC91-6978-D116CD8B8C9F}"/>
              </a:ext>
            </a:extLst>
          </p:cNvPr>
          <p:cNvSpPr/>
          <p:nvPr userDrawn="1"/>
        </p:nvSpPr>
        <p:spPr>
          <a:xfrm rot="10800000">
            <a:off x="3747961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7E30C93A-0C8D-593C-2F48-66A032EDBAA5}"/>
              </a:ext>
            </a:extLst>
          </p:cNvPr>
          <p:cNvSpPr/>
          <p:nvPr userDrawn="1"/>
        </p:nvSpPr>
        <p:spPr>
          <a:xfrm rot="10800000">
            <a:off x="6300674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4DE35A8D-DA7F-141E-6135-93C67CB6BC54}"/>
              </a:ext>
            </a:extLst>
          </p:cNvPr>
          <p:cNvSpPr/>
          <p:nvPr userDrawn="1"/>
        </p:nvSpPr>
        <p:spPr>
          <a:xfrm rot="10800000">
            <a:off x="8850935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5C883E-4CE2-3C96-8EBB-CB6ABCAC00A6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2F796-AB7F-F650-64E9-ED2302202F67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730119-D160-9413-DFCB-18FF1D73CBB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1E976CA-CBAB-CEBB-F598-CE8B66B48FD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73C9FB0-8006-78BE-B3C0-36FEBEBDA3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7828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Two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1" name="Text Placeholder 49">
            <a:extLst>
              <a:ext uri="{FF2B5EF4-FFF2-40B4-BE49-F238E27FC236}">
                <a16:creationId xmlns:a16="http://schemas.microsoft.com/office/drawing/2014/main" id="{BBA086A6-2160-CA36-B706-22D8F0D81B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412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One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3" name="Text Placeholder 49">
            <a:extLst>
              <a:ext uri="{FF2B5EF4-FFF2-40B4-BE49-F238E27FC236}">
                <a16:creationId xmlns:a16="http://schemas.microsoft.com/office/drawing/2014/main" id="{A337F9F5-F86A-BE29-6A33-3E040B9EB1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542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Three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4" name="Text Placeholder 49">
            <a:extLst>
              <a:ext uri="{FF2B5EF4-FFF2-40B4-BE49-F238E27FC236}">
                <a16:creationId xmlns:a16="http://schemas.microsoft.com/office/drawing/2014/main" id="{FBBC7FAF-A1B4-E8FB-05A4-91FCD2BBC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080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Four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E1118D0D-15C8-AD87-4BF5-93D68D59C5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9256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0" name="Picture Placeholder 55">
            <a:extLst>
              <a:ext uri="{FF2B5EF4-FFF2-40B4-BE49-F238E27FC236}">
                <a16:creationId xmlns:a16="http://schemas.microsoft.com/office/drawing/2014/main" id="{E2E55F33-D896-DDCF-0101-8DC2712BC82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49330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1" name="Picture Placeholder 55">
            <a:extLst>
              <a:ext uri="{FF2B5EF4-FFF2-40B4-BE49-F238E27FC236}">
                <a16:creationId xmlns:a16="http://schemas.microsoft.com/office/drawing/2014/main" id="{B9221AD0-72C3-8769-573E-92ED2B10A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9397" y="1676128"/>
            <a:ext cx="2313115" cy="1340602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2" name="Picture Placeholder 55">
            <a:extLst>
              <a:ext uri="{FF2B5EF4-FFF2-40B4-BE49-F238E27FC236}">
                <a16:creationId xmlns:a16="http://schemas.microsoft.com/office/drawing/2014/main" id="{AA155B6A-7FB1-3639-222C-65C142A62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5531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pic>
        <p:nvPicPr>
          <p:cNvPr id="3" name="Picture 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733F5765-F62D-5D74-AB2D-D7F02B2293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83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 Picture_Large S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BDB7842-293C-A131-0CC6-B27D2B7E67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4219574"/>
          </a:xfrm>
          <a:prstGeom prst="rect">
            <a:avLst/>
          </a:prstGeom>
          <a:solidFill>
            <a:srgbClr val="F5F5FA"/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02C82-6941-E00A-DD82-E909EC0C4C63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4D44D-9C4A-B530-0DDB-0C9CB5AB90A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DAB71D-E065-2E0E-1132-3834EF9FA9D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C1BC3B-C546-86A2-6CD4-B20B8659C999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59">
            <a:extLst>
              <a:ext uri="{FF2B5EF4-FFF2-40B4-BE49-F238E27FC236}">
                <a16:creationId xmlns:a16="http://schemas.microsoft.com/office/drawing/2014/main" id="{FD0C92F8-0847-DF01-CF46-CDC2FEE236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C610C385-0FC6-20C2-4BE8-66513D0898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2" name="Text Placeholder 49">
            <a:extLst>
              <a:ext uri="{FF2B5EF4-FFF2-40B4-BE49-F238E27FC236}">
                <a16:creationId xmlns:a16="http://schemas.microsoft.com/office/drawing/2014/main" id="{DCA077AE-8B68-BBC4-EF4C-D1C8C9131B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99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08D90403-1E95-FCB9-563F-56D53F722F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9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6" name="Text Placeholder 49">
            <a:extLst>
              <a:ext uri="{FF2B5EF4-FFF2-40B4-BE49-F238E27FC236}">
                <a16:creationId xmlns:a16="http://schemas.microsoft.com/office/drawing/2014/main" id="{05EDB0E7-6715-BF90-B0FC-55FDE734B7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9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7" name="Text Placeholder 49">
            <a:extLst>
              <a:ext uri="{FF2B5EF4-FFF2-40B4-BE49-F238E27FC236}">
                <a16:creationId xmlns:a16="http://schemas.microsoft.com/office/drawing/2014/main" id="{1BABCD11-31E4-CBD4-2A8A-DB0AE4F2E9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9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15" name="Text Placeholder 49">
            <a:extLst>
              <a:ext uri="{FF2B5EF4-FFF2-40B4-BE49-F238E27FC236}">
                <a16:creationId xmlns:a16="http://schemas.microsoft.com/office/drawing/2014/main" id="{65D8261F-27E0-F6C7-F626-93BDCE1163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143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64A38A8C-1002-D068-8802-8754ECEF6E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2143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17" name="Text Placeholder 49">
            <a:extLst>
              <a:ext uri="{FF2B5EF4-FFF2-40B4-BE49-F238E27FC236}">
                <a16:creationId xmlns:a16="http://schemas.microsoft.com/office/drawing/2014/main" id="{52795CAE-B18F-E202-B136-1047E7F81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2143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18" name="Text Placeholder 49">
            <a:extLst>
              <a:ext uri="{FF2B5EF4-FFF2-40B4-BE49-F238E27FC236}">
                <a16:creationId xmlns:a16="http://schemas.microsoft.com/office/drawing/2014/main" id="{0A4E827D-E0F2-DA07-2FF1-F02B1308DD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2143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C215-9D34-3F4B-EF6C-4BC5AEE4AB45}"/>
              </a:ext>
            </a:extLst>
          </p:cNvPr>
          <p:cNvCxnSpPr>
            <a:cxnSpLocks/>
          </p:cNvCxnSpPr>
          <p:nvPr userDrawn="1"/>
        </p:nvCxnSpPr>
        <p:spPr>
          <a:xfrm flipV="1">
            <a:off x="4930112" y="2727960"/>
            <a:ext cx="0" cy="15468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8195B917-4EB9-5DAD-C576-1320BEE8F3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928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2" name="Text Placeholder 49">
            <a:extLst>
              <a:ext uri="{FF2B5EF4-FFF2-40B4-BE49-F238E27FC236}">
                <a16:creationId xmlns:a16="http://schemas.microsoft.com/office/drawing/2014/main" id="{DE0D69DC-63FD-4E35-AE1A-55EFBB7888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28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8EC247BB-B7C7-93E2-31F4-963AC0D0A9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928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4" name="Text Placeholder 49">
            <a:extLst>
              <a:ext uri="{FF2B5EF4-FFF2-40B4-BE49-F238E27FC236}">
                <a16:creationId xmlns:a16="http://schemas.microsoft.com/office/drawing/2014/main" id="{0CCCFE89-54D7-590E-F0F2-C449334B4E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928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26" name="Text Placeholder 49">
            <a:extLst>
              <a:ext uri="{FF2B5EF4-FFF2-40B4-BE49-F238E27FC236}">
                <a16:creationId xmlns:a16="http://schemas.microsoft.com/office/drawing/2014/main" id="{0F5DE53E-B105-2370-32BE-DB917D9E7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3640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7" name="Text Placeholder 49">
            <a:extLst>
              <a:ext uri="{FF2B5EF4-FFF2-40B4-BE49-F238E27FC236}">
                <a16:creationId xmlns:a16="http://schemas.microsoft.com/office/drawing/2014/main" id="{3C4D3FE9-49A0-B66E-9342-3A16459C67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63641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A2E9F97D-5D02-5525-65B0-B836D2C69D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63641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9" name="Text Placeholder 49">
            <a:extLst>
              <a:ext uri="{FF2B5EF4-FFF2-40B4-BE49-F238E27FC236}">
                <a16:creationId xmlns:a16="http://schemas.microsoft.com/office/drawing/2014/main" id="{B6CB197B-6011-F26A-DBFE-7C9CA6BC27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63640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33" name="Text Placeholder 49">
            <a:extLst>
              <a:ext uri="{FF2B5EF4-FFF2-40B4-BE49-F238E27FC236}">
                <a16:creationId xmlns:a16="http://schemas.microsoft.com/office/drawing/2014/main" id="{2689F669-7FD9-C9A9-2599-7C82219920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90302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4" name="Text Placeholder 49">
            <a:extLst>
              <a:ext uri="{FF2B5EF4-FFF2-40B4-BE49-F238E27FC236}">
                <a16:creationId xmlns:a16="http://schemas.microsoft.com/office/drawing/2014/main" id="{FE6968B5-3C21-0E6F-A28A-D811F114741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90303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35" name="Text Placeholder 49">
            <a:extLst>
              <a:ext uri="{FF2B5EF4-FFF2-40B4-BE49-F238E27FC236}">
                <a16:creationId xmlns:a16="http://schemas.microsoft.com/office/drawing/2014/main" id="{F578F78E-5B45-FBC0-80DC-1F2DC668A5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690303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36" name="Text Placeholder 49">
            <a:extLst>
              <a:ext uri="{FF2B5EF4-FFF2-40B4-BE49-F238E27FC236}">
                <a16:creationId xmlns:a16="http://schemas.microsoft.com/office/drawing/2014/main" id="{4F698BD3-C982-3B80-25DA-75455225B36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0302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pic>
        <p:nvPicPr>
          <p:cNvPr id="13" name="Picture 1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A812C701-6E29-F57B-375F-46A9082B8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80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_No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59">
            <a:extLst>
              <a:ext uri="{FF2B5EF4-FFF2-40B4-BE49-F238E27FC236}">
                <a16:creationId xmlns:a16="http://schemas.microsoft.com/office/drawing/2014/main" id="{31473982-E5B2-69E0-A0FD-C91F21EEC0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315" y="509029"/>
            <a:ext cx="477411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No Eyebrow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A598E0-A8D3-8C7C-3E74-5214582F2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F28443-B115-E618-4BEE-634B8C605637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9043C-1377-F9A4-243C-935ADD627F2F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9EFD6-83F5-2C51-A779-67AD075B33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5BD1697-1D75-D443-5434-1E1F2D5E2EA3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B1D86BB4-AEA0-A291-0377-1907BA810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55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ircuitry_Primary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6FD362-DC1E-B9FA-124B-D3A422101C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23103"/>
          <a:stretch/>
        </p:blipFill>
        <p:spPr>
          <a:xfrm rot="10800000">
            <a:off x="651221" y="1325520"/>
            <a:ext cx="11049002" cy="55324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4C44DD-4500-6F64-B20B-35124C585144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21B8-F272-88BA-F330-40396307E593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07C50-0FF1-C8F1-8CF0-25A4DB0803F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FE850-5DE7-4B28-89E9-8254695B571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A7E5B63-5EFD-B611-5A09-66C89C57B827}"/>
              </a:ext>
            </a:extLst>
          </p:cNvPr>
          <p:cNvSpPr>
            <a:spLocks/>
          </p:cNvSpPr>
          <p:nvPr userDrawn="1"/>
        </p:nvSpPr>
        <p:spPr>
          <a:xfrm>
            <a:off x="0" y="-4586"/>
            <a:ext cx="12192000" cy="641629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385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C74078B-AEAF-B2A0-532E-985477B1DE26}"/>
              </a:ext>
            </a:extLst>
          </p:cNvPr>
          <p:cNvSpPr/>
          <p:nvPr userDrawn="1"/>
        </p:nvSpPr>
        <p:spPr>
          <a:xfrm>
            <a:off x="4199792" y="4632871"/>
            <a:ext cx="3792416" cy="56167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Прямоугольник 8">
            <a:extLst>
              <a:ext uri="{FF2B5EF4-FFF2-40B4-BE49-F238E27FC236}">
                <a16:creationId xmlns:a16="http://schemas.microsoft.com/office/drawing/2014/main" id="{D9052C43-6FBF-9285-699C-1273E46A808C}"/>
              </a:ext>
            </a:extLst>
          </p:cNvPr>
          <p:cNvSpPr/>
          <p:nvPr userDrawn="1"/>
        </p:nvSpPr>
        <p:spPr>
          <a:xfrm>
            <a:off x="1838467" y="1977165"/>
            <a:ext cx="8459650" cy="1363583"/>
          </a:xfrm>
          <a:prstGeom prst="rect">
            <a:avLst/>
          </a:prstGeom>
          <a:noFill/>
          <a:ln w="279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3000" b="1" spc="-200" baseline="0">
                <a:solidFill>
                  <a:srgbClr val="1D4159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Thank You!</a:t>
            </a:r>
            <a:endParaRPr lang="ru-RU" sz="13000" spc="-200" baseline="0">
              <a:solidFill>
                <a:srgbClr val="1D4159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9E69095-AB30-3A73-3E9B-2FB7141AD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72425" y="4007777"/>
            <a:ext cx="5047150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spc="50" baseline="0">
                <a:solidFill>
                  <a:srgbClr val="20465F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en-US" dirty="0"/>
              <a:t>Learn more from </a:t>
            </a:r>
            <a:r>
              <a:rPr lang="en-US" dirty="0" err="1"/>
              <a:t>Litware</a:t>
            </a:r>
            <a:r>
              <a:rPr lang="en-US" dirty="0"/>
              <a:t>:</a:t>
            </a:r>
            <a:endParaRPr lang="en-ZA" dirty="0"/>
          </a:p>
        </p:txBody>
      </p:sp>
      <p:pic>
        <p:nvPicPr>
          <p:cNvPr id="38" name="Picture 37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5320877-A6BE-6FA5-09AD-DEA1647DB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DE09D20-1BA2-C1CE-4FA3-B1F1353E3A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2205" y="4731998"/>
            <a:ext cx="3792417" cy="37460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algn="ctr">
              <a:buClr>
                <a:schemeClr val="accent2"/>
              </a:buClr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Condensed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https://www.Litware.com</a:t>
            </a:r>
            <a:endParaRPr lang="en-US" sz="20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A4164-C3C0-349C-33CD-9D751810A0DF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5482AA-3FC3-2551-3928-D27FE4A4AB6C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79D89-4659-2131-8AEC-9F6EF301FCA0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43E04E-EB9A-D073-41F3-F9B88A99FA50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5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89CC15-87C1-763D-1E6D-FA764FEC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08304"/>
            <a:ext cx="10515600" cy="155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itle Placeholder 6">
            <a:extLst>
              <a:ext uri="{FF2B5EF4-FFF2-40B4-BE49-F238E27FC236}">
                <a16:creationId xmlns:a16="http://schemas.microsoft.com/office/drawing/2014/main" id="{41616FDA-E256-79E7-974A-B4B2391F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716296"/>
            <a:ext cx="10515600" cy="55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671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43" r:id="rId3"/>
    <p:sldLayoutId id="2147483844" r:id="rId4"/>
    <p:sldLayoutId id="2147483845" r:id="rId5"/>
    <p:sldLayoutId id="2147483785" r:id="rId6"/>
    <p:sldLayoutId id="2147483846" r:id="rId7"/>
    <p:sldLayoutId id="214748384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u="sng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body" sz="quarter" idx="10"/>
          </p:nvPr>
        </p:nvSpPr>
        <p:spPr>
          <a:xfrm>
            <a:off x="591634" y="3857625"/>
            <a:ext cx="9285612" cy="143014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l-PL" sz="4800" spc="50" dirty="0">
                <a:latin typeface="Roboto"/>
                <a:ea typeface="Roboto"/>
                <a:cs typeface="Roboto"/>
              </a:rPr>
              <a:t>Azure Cost</a:t>
            </a:r>
            <a:r>
              <a:rPr lang="en-US" sz="4800" spc="50" dirty="0"/>
              <a:t/>
            </a:r>
            <a:br>
              <a:rPr lang="en-US" sz="4800" spc="50" dirty="0"/>
            </a:br>
            <a:r>
              <a:rPr lang="en-US" sz="4800" spc="50" dirty="0">
                <a:latin typeface="Roboto"/>
                <a:ea typeface="Roboto"/>
                <a:cs typeface="Roboto"/>
              </a:rPr>
              <a:t>Implementation</a:t>
            </a:r>
            <a:r>
              <a:rPr lang="pl-PL" sz="4800" spc="50" dirty="0">
                <a:latin typeface="Roboto"/>
                <a:ea typeface="Roboto"/>
                <a:cs typeface="Roboto"/>
              </a:rPr>
              <a:t> Kickoff</a:t>
            </a:r>
          </a:p>
        </p:txBody>
      </p:sp>
      <p:pic>
        <p:nvPicPr>
          <p:cNvPr id="3" name="Picture 2" descr="customerLogo">
            <a:extLst>
              <a:ext uri="{FF2B5EF4-FFF2-40B4-BE49-F238E27FC236}">
                <a16:creationId xmlns:a16="http://schemas.microsoft.com/office/drawing/2014/main" id="{C3A286AA-3257-395E-B27A-10B5B1AB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45" y="757382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8D50D-BBDA-E32A-DBDC-F8133E23F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8735748" cy="461665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8278-67FC-4726-A695-1D860AF79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363379" cy="246221"/>
          </a:xfrm>
        </p:spPr>
        <p:txBody>
          <a:bodyPr>
            <a:normAutofit/>
          </a:bodyPr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  <a:p>
            <a:endParaRPr lang="en-US" sz="1600" spc="50" dirty="0"/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65402B04-869E-7823-913A-E5DA96EB98B3}"/>
              </a:ext>
            </a:extLst>
          </p:cNvPr>
          <p:cNvSpPr txBox="1">
            <a:spLocks/>
          </p:cNvSpPr>
          <p:nvPr/>
        </p:nvSpPr>
        <p:spPr>
          <a:xfrm>
            <a:off x="730240" y="1877853"/>
            <a:ext cx="10666766" cy="2046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B33358-2E64-FE70-7933-3E50BB6C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45"/>
            <a:ext cx="184731" cy="40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98DE3-4C9F-9321-A06E-14CC0E2B2C71}"/>
              </a:ext>
            </a:extLst>
          </p:cNvPr>
          <p:cNvSpPr txBox="1"/>
          <p:nvPr/>
        </p:nvSpPr>
        <p:spPr>
          <a:xfrm>
            <a:off x="308824" y="2397948"/>
            <a:ext cx="113288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5"/>
            <a:r>
              <a:rPr lang="en-US" sz="3200" dirty="0"/>
              <a:t>Reduce Azure Cost by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</a:t>
            </a:r>
            <a:r>
              <a:rPr lang="en-US" sz="3200" dirty="0"/>
              <a:t>removing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Orphaned resources</a:t>
            </a:r>
            <a:r>
              <a:rPr lang="en-US" sz="3200" dirty="0">
                <a:solidFill>
                  <a:schemeClr val="accent1"/>
                </a:solidFill>
              </a:rPr>
              <a:t>,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</a:t>
            </a:r>
            <a:r>
              <a:rPr lang="en-US" sz="3200" dirty="0"/>
              <a:t>implementing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Rightsizing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	 </a:t>
            </a:r>
            <a:r>
              <a:rPr lang="en-US" sz="3200" b="1" dirty="0">
                <a:solidFill>
                  <a:schemeClr val="accent1"/>
                </a:solidFill>
              </a:rPr>
              <a:t>Suboptimal pricing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strategies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5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A9CE03-717A-B6F0-774B-4DD755B29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44070" y="0"/>
            <a:ext cx="6147929" cy="64103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5"/>
            <a:ext cx="2807007" cy="463860"/>
          </a:xfrm>
        </p:spPr>
        <p:txBody>
          <a:bodyPr/>
          <a:lstStyle/>
          <a:p>
            <a:r>
              <a:rPr lang="en-ZA"/>
              <a:t>Meet 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5"/>
            <a:ext cx="2928827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F47DC2-7697-C465-CA46-987F6D78A98B}"/>
              </a:ext>
            </a:extLst>
          </p:cNvPr>
          <p:cNvSpPr/>
          <p:nvPr/>
        </p:nvSpPr>
        <p:spPr>
          <a:xfrm>
            <a:off x="7515547" y="2091463"/>
            <a:ext cx="3048771" cy="326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A14188D-FA17-5B9A-E36D-CAAC34F2FCA9}"/>
              </a:ext>
            </a:extLst>
          </p:cNvPr>
          <p:cNvSpPr txBox="1">
            <a:spLocks/>
          </p:cNvSpPr>
          <p:nvPr/>
        </p:nvSpPr>
        <p:spPr>
          <a:xfrm>
            <a:off x="7515547" y="2106702"/>
            <a:ext cx="3048771" cy="280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{{CustomerName}}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2A7CD4D-0A14-C3FA-A0BC-10FE8E12CB40}"/>
              </a:ext>
            </a:extLst>
          </p:cNvPr>
          <p:cNvSpPr txBox="1">
            <a:spLocks/>
          </p:cNvSpPr>
          <p:nvPr/>
        </p:nvSpPr>
        <p:spPr>
          <a:xfrm>
            <a:off x="1029813" y="3152001"/>
            <a:ext cx="3430546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Victor Mushkatin</a:t>
            </a:r>
          </a:p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vmushkatin@vboxcloud.com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BB62D15-66AB-F2B1-B552-F50AC4B29F71}"/>
              </a:ext>
            </a:extLst>
          </p:cNvPr>
          <p:cNvSpPr txBox="1">
            <a:spLocks/>
          </p:cNvSpPr>
          <p:nvPr/>
        </p:nvSpPr>
        <p:spPr>
          <a:xfrm>
            <a:off x="6982532" y="3152001"/>
            <a:ext cx="41148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{{</a:t>
            </a:r>
            <a:r>
              <a:rPr lang="en-US" sz="1800" b="0" dirty="0" err="1" smtClean="0">
                <a:latin typeface="Roboto SemiBold" panose="02000000000000000000" pitchFamily="2" charset="0"/>
                <a:ea typeface="Roboto SemiBold" panose="02000000000000000000" pitchFamily="2" charset="0"/>
              </a:rPr>
              <a:t>CustomerTeam</a:t>
            </a:r>
            <a:r>
              <a:rPr lang="en-US" sz="1800" b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}}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pic>
        <p:nvPicPr>
          <p:cNvPr id="2" name="Picture 1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5C36B66-2CF7-39FF-9E49-8CF707FB16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82" y="1586396"/>
            <a:ext cx="1837413" cy="866844"/>
          </a:xfrm>
          <a:prstGeom prst="rect">
            <a:avLst/>
          </a:prstGeom>
        </p:spPr>
      </p:pic>
      <p:pic>
        <p:nvPicPr>
          <p:cNvPr id="9" name="Picture 8" descr="customerLogo">
            <a:extLst>
              <a:ext uri="{FF2B5EF4-FFF2-40B4-BE49-F238E27FC236}">
                <a16:creationId xmlns:a16="http://schemas.microsoft.com/office/drawing/2014/main" id="{5019BABA-C1C4-E0B7-99EB-E96A5F16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331" y="109331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95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2263320" cy="461665"/>
          </a:xfrm>
        </p:spPr>
        <p:txBody>
          <a:bodyPr/>
          <a:lstStyle/>
          <a:p>
            <a:r>
              <a:rPr lang="pl-PL"/>
              <a:t>Agenda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2928827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  <a:p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0893" y="3739014"/>
            <a:ext cx="1569466" cy="64725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ROB &amp; Timeline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4A7198-9DDB-037E-8A84-19E62CBB3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834687" y="2666286"/>
            <a:ext cx="801878" cy="8018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13ECBD-E070-A9DB-6184-4B49D95C0304}"/>
              </a:ext>
            </a:extLst>
          </p:cNvPr>
          <p:cNvGrpSpPr/>
          <p:nvPr/>
        </p:nvGrpSpPr>
        <p:grpSpPr>
          <a:xfrm>
            <a:off x="1743865" y="2750351"/>
            <a:ext cx="1322030" cy="1728669"/>
            <a:chOff x="1361093" y="2734779"/>
            <a:chExt cx="1322030" cy="1728669"/>
          </a:xfrm>
        </p:grpSpPr>
        <p:sp>
          <p:nvSpPr>
            <p:cNvPr id="2" name="Text Placeholder 7">
              <a:extLst>
                <a:ext uri="{FF2B5EF4-FFF2-40B4-BE49-F238E27FC236}">
                  <a16:creationId xmlns:a16="http://schemas.microsoft.com/office/drawing/2014/main" id="{CCB647F7-1305-181E-B0F3-76CFEFD312BA}"/>
                </a:ext>
              </a:extLst>
            </p:cNvPr>
            <p:cNvSpPr txBox="1">
              <a:spLocks/>
            </p:cNvSpPr>
            <p:nvPr/>
          </p:nvSpPr>
          <p:spPr>
            <a:xfrm>
              <a:off x="1361093" y="3705682"/>
              <a:ext cx="1322030" cy="75776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</a:pPr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Meet the Team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2B6AC8F-6D4F-E194-93B8-E99B0C12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1616914" y="2734779"/>
              <a:ext cx="810388" cy="75776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38987C-23B1-FE08-EBF7-78310C6EB800}"/>
              </a:ext>
            </a:extLst>
          </p:cNvPr>
          <p:cNvGrpSpPr/>
          <p:nvPr/>
        </p:nvGrpSpPr>
        <p:grpSpPr>
          <a:xfrm>
            <a:off x="3594129" y="2859820"/>
            <a:ext cx="1577514" cy="1526444"/>
            <a:chOff x="3248825" y="2638774"/>
            <a:chExt cx="1577514" cy="1526444"/>
          </a:xfrm>
        </p:grpSpPr>
        <p:sp>
          <p:nvSpPr>
            <p:cNvPr id="3" name="Text Placeholder 7">
              <a:extLst>
                <a:ext uri="{FF2B5EF4-FFF2-40B4-BE49-F238E27FC236}">
                  <a16:creationId xmlns:a16="http://schemas.microsoft.com/office/drawing/2014/main" id="{E1295A58-95F6-37F7-877F-07BFE9C53784}"/>
                </a:ext>
              </a:extLst>
            </p:cNvPr>
            <p:cNvSpPr txBox="1">
              <a:spLocks/>
            </p:cNvSpPr>
            <p:nvPr/>
          </p:nvSpPr>
          <p:spPr>
            <a:xfrm>
              <a:off x="3248825" y="3705682"/>
              <a:ext cx="1577514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Scoping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24AB8A2-F473-2D7E-A0A0-1862EB988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p:blipFill>
          <p:spPr>
            <a:xfrm>
              <a:off x="3626665" y="2638774"/>
              <a:ext cx="821834" cy="82183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C5C79D-E3DB-5335-3CB9-3671C4CDEA61}"/>
              </a:ext>
            </a:extLst>
          </p:cNvPr>
          <p:cNvGrpSpPr/>
          <p:nvPr/>
        </p:nvGrpSpPr>
        <p:grpSpPr>
          <a:xfrm>
            <a:off x="9507857" y="2859820"/>
            <a:ext cx="914402" cy="1338222"/>
            <a:chOff x="9463407" y="2844248"/>
            <a:chExt cx="914402" cy="1338222"/>
          </a:xfrm>
        </p:grpSpPr>
        <p:sp>
          <p:nvSpPr>
            <p:cNvPr id="5" name="Text Placeholder 7">
              <a:extLst>
                <a:ext uri="{FF2B5EF4-FFF2-40B4-BE49-F238E27FC236}">
                  <a16:creationId xmlns:a16="http://schemas.microsoft.com/office/drawing/2014/main" id="{77FF8169-2521-3577-594F-B9539DF1C9D0}"/>
                </a:ext>
              </a:extLst>
            </p:cNvPr>
            <p:cNvSpPr txBox="1">
              <a:spLocks/>
            </p:cNvSpPr>
            <p:nvPr/>
          </p:nvSpPr>
          <p:spPr>
            <a:xfrm>
              <a:off x="9506632" y="3722934"/>
              <a:ext cx="827952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Q&amp;A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D23532D7-5C16-21DC-2E0A-AC04542B0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p:blipFill>
          <p:spPr>
            <a:xfrm>
              <a:off x="9463407" y="2844248"/>
              <a:ext cx="914402" cy="62285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FEE79E-83AE-E124-29E0-55CD2904DABC}"/>
              </a:ext>
            </a:extLst>
          </p:cNvPr>
          <p:cNvGrpSpPr/>
          <p:nvPr/>
        </p:nvGrpSpPr>
        <p:grpSpPr>
          <a:xfrm>
            <a:off x="7255787" y="2666286"/>
            <a:ext cx="1716262" cy="1719978"/>
            <a:chOff x="7433499" y="2632954"/>
            <a:chExt cx="1716262" cy="1719978"/>
          </a:xfrm>
        </p:grpSpPr>
        <p:sp>
          <p:nvSpPr>
            <p:cNvPr id="4" name="Text Placeholder 7">
              <a:extLst>
                <a:ext uri="{FF2B5EF4-FFF2-40B4-BE49-F238E27FC236}">
                  <a16:creationId xmlns:a16="http://schemas.microsoft.com/office/drawing/2014/main" id="{0FB2AA00-A54A-3126-00B0-1BDDE0E43A78}"/>
                </a:ext>
              </a:extLst>
            </p:cNvPr>
            <p:cNvSpPr txBox="1">
              <a:spLocks/>
            </p:cNvSpPr>
            <p:nvPr/>
          </p:nvSpPr>
          <p:spPr>
            <a:xfrm>
              <a:off x="7433499" y="3705682"/>
              <a:ext cx="1716262" cy="6472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US" err="1">
                  <a:latin typeface="Roboto Medium" panose="02000000000000000000" pitchFamily="2" charset="0"/>
                  <a:ea typeface="Roboto Medium" panose="02000000000000000000" pitchFamily="2" charset="0"/>
                </a:rPr>
                <a:t>vBox</a:t>
              </a: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Access &amp; Demo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5D990C5B-3990-FB4C-9F2C-64F0E9A0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xmlns="" r:embed="rId11"/>
                </a:ext>
              </a:extLst>
            </a:blip>
            <a:stretch>
              <a:fillRect/>
            </a:stretch>
          </p:blipFill>
          <p:spPr>
            <a:xfrm>
              <a:off x="7887440" y="2632954"/>
              <a:ext cx="808380" cy="764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1031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A89127-4A32-E973-EE96-770AD73E6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5444E-5244-8C95-7BB5-17CD79957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EFA18-4A69-0A2B-BE10-8C91D4D4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2252498"/>
            <a:ext cx="10155067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17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4530270" cy="461665"/>
          </a:xfrm>
        </p:spPr>
        <p:txBody>
          <a:bodyPr/>
          <a:lstStyle/>
          <a:p>
            <a:r>
              <a:rPr lang="en-ZA"/>
              <a:t>ROB &amp; Timeline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057164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95965" y="2166235"/>
            <a:ext cx="8304569" cy="32897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Duration: 8 weeks engagement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Rhythm of Business (ROB):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On-boarding call/vBox setup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Kick off call/user on-boarding + program overview + initial scope definition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Weekly execution calls (6) to identify areas for improvement, assign tasks for customer team to execute on and review execution progress/blockers: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1: Kick-off meeting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2-5: Recommendations overview 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6-7: Address customer’s special requests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8: Project Results Review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B0B98-9D15-FD65-3BB0-B885266880FA}"/>
              </a:ext>
            </a:extLst>
          </p:cNvPr>
          <p:cNvSpPr/>
          <p:nvPr/>
        </p:nvSpPr>
        <p:spPr>
          <a:xfrm>
            <a:off x="536268" y="1781175"/>
            <a:ext cx="11160432" cy="4059920"/>
          </a:xfrm>
          <a:prstGeom prst="roundRect">
            <a:avLst>
              <a:gd name="adj" fmla="val 7895"/>
            </a:avLst>
          </a:prstGeom>
          <a:noFill/>
          <a:ln w="28575">
            <a:solidFill>
              <a:srgbClr val="DED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0320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Roboto Medium" panose="02000000000000000000" pitchFamily="2" charset="0"/>
              </a:rPr>
              <a:t>vBox on-boarding and scope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3041121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5917" y="1703217"/>
            <a:ext cx="6531282" cy="4258827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Onboard vBox (if not done)</a:t>
            </a:r>
            <a:r>
              <a:rPr lang="pl-PL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 </a:t>
            </a:r>
            <a:endParaRPr lang="en-US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Enable PAL (Partner Admin Link) 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Deploy Azure Optimization Assessment Offer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Delegate Reader Role</a:t>
            </a:r>
            <a:br>
              <a:rPr lang="en-US" dirty="0"/>
            </a:b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User access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Users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Accept consent</a:t>
            </a:r>
          </a:p>
          <a:p>
            <a:pPr lvl="1"/>
            <a:endParaRPr lang="pl-PL" sz="1800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Scope review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Cost Assessment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Recommendations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/>
              <a:t>Initial Task </a:t>
            </a:r>
            <a:r>
              <a:rPr lang="en-US" sz="1800" dirty="0"/>
              <a:t>Assignment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79F2BC-E858-8B25-63F7-C9A7A3ED536C}"/>
              </a:ext>
            </a:extLst>
          </p:cNvPr>
          <p:cNvCxnSpPr/>
          <p:nvPr/>
        </p:nvCxnSpPr>
        <p:spPr>
          <a:xfrm>
            <a:off x="849611" y="1526258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B3860C-7740-2CF1-F6A7-13A0081FCF67}"/>
              </a:ext>
            </a:extLst>
          </p:cNvPr>
          <p:cNvCxnSpPr/>
          <p:nvPr/>
        </p:nvCxnSpPr>
        <p:spPr>
          <a:xfrm>
            <a:off x="1000440" y="3083939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BAE279-FE79-77C6-9703-7BE4E141B26B}"/>
              </a:ext>
            </a:extLst>
          </p:cNvPr>
          <p:cNvCxnSpPr/>
          <p:nvPr/>
        </p:nvCxnSpPr>
        <p:spPr>
          <a:xfrm>
            <a:off x="1000440" y="4427554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95189-33D9-54C2-AE07-86BA02F4BC2F}"/>
              </a:ext>
            </a:extLst>
          </p:cNvPr>
          <p:cNvCxnSpPr/>
          <p:nvPr/>
        </p:nvCxnSpPr>
        <p:spPr>
          <a:xfrm>
            <a:off x="849611" y="6007115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378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5E5F2E-88BE-A944-ABC0-75F2C261456A}"/>
              </a:ext>
            </a:extLst>
          </p:cNvPr>
          <p:cNvSpPr/>
          <p:nvPr/>
        </p:nvSpPr>
        <p:spPr>
          <a:xfrm>
            <a:off x="0" y="3705505"/>
            <a:ext cx="12192000" cy="27048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1034595" cy="492443"/>
          </a:xfrm>
        </p:spPr>
        <p:txBody>
          <a:bodyPr/>
          <a:lstStyle/>
          <a:p>
            <a:r>
              <a:rPr lang="pl-PL"/>
              <a:t>Q&amp;A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33419" y="2659354"/>
            <a:ext cx="2477399" cy="676276"/>
          </a:xfrm>
        </p:spPr>
        <p:txBody>
          <a:bodyPr>
            <a:noAutofit/>
          </a:bodyPr>
          <a:lstStyle/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Weekly Meetings </a:t>
            </a:r>
            <a:r>
              <a:rPr lang="pl-PL" sz="2200">
                <a:latin typeface="Roboto Medium" panose="02000000000000000000" pitchFamily="2" charset="0"/>
                <a:ea typeface="Roboto Medium" panose="02000000000000000000" pitchFamily="2" charset="0"/>
              </a:rPr>
              <a:t>schedule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0AD520D-71D1-ABFC-6F1F-8FA524A68F86}"/>
              </a:ext>
            </a:extLst>
          </p:cNvPr>
          <p:cNvSpPr txBox="1">
            <a:spLocks/>
          </p:cNvSpPr>
          <p:nvPr/>
        </p:nvSpPr>
        <p:spPr>
          <a:xfrm>
            <a:off x="703951" y="4601247"/>
            <a:ext cx="4058549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6000">
                <a:solidFill>
                  <a:schemeClr val="bg1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Questions?</a:t>
            </a:r>
            <a:endParaRPr lang="en-US" sz="6000">
              <a:solidFill>
                <a:schemeClr val="bg1"/>
              </a:solidFill>
              <a:latin typeface="Roboto Bold" panose="02000000000000000000" pitchFamily="2" charset="0"/>
              <a:ea typeface="Roboto Bold" panose="02000000000000000000" pitchFamily="2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DDD09A2-34E5-36B2-5F85-3C0C4435968B}"/>
              </a:ext>
            </a:extLst>
          </p:cNvPr>
          <p:cNvSpPr txBox="1">
            <a:spLocks/>
          </p:cNvSpPr>
          <p:nvPr/>
        </p:nvSpPr>
        <p:spPr>
          <a:xfrm>
            <a:off x="703951" y="1848399"/>
            <a:ext cx="4201424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>
                <a:solidFill>
                  <a:schemeClr val="tx2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Next Steps: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D9D8F4F-BA2E-CF70-F1BE-CFBAD2753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466235" y="1779390"/>
            <a:ext cx="811766" cy="778856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A62F8F0-D431-6BAE-2063-A9D3C36C75CD}"/>
              </a:ext>
            </a:extLst>
          </p:cNvPr>
          <p:cNvSpPr txBox="1">
            <a:spLocks/>
          </p:cNvSpPr>
          <p:nvPr/>
        </p:nvSpPr>
        <p:spPr>
          <a:xfrm>
            <a:off x="8251383" y="2659354"/>
            <a:ext cx="2477399" cy="676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PTO/Holidays</a:t>
            </a:r>
            <a:endParaRPr lang="pl-PL" sz="2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8CFFEE7-BD3E-1C44-BCD8-35B35ACD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9084199" y="1779390"/>
            <a:ext cx="811766" cy="7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578A67-2261-B465-0FF1-D79919431F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0" y="3864902"/>
            <a:ext cx="4953000" cy="344827"/>
          </a:xfrm>
        </p:spPr>
        <p:txBody>
          <a:bodyPr>
            <a:noAutofit/>
          </a:bodyPr>
          <a:lstStyle/>
          <a:p>
            <a:r>
              <a:rPr lang="en-US" spc="10"/>
              <a:t>Visit our site to learn more:</a:t>
            </a:r>
            <a:endParaRPr lang="en-ZA" spc="1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36AC1F-C159-ABC1-6BC9-3CAC77BF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1577" y="4747873"/>
            <a:ext cx="3273674" cy="344827"/>
          </a:xfrm>
        </p:spPr>
        <p:txBody>
          <a:bodyPr>
            <a:noAutofit/>
          </a:bodyPr>
          <a:lstStyle/>
          <a:p>
            <a:r>
              <a:rPr lang="en-US" dirty="0"/>
              <a:t>https://www.litware.com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59448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Acode Color Pallete">
      <a:dk1>
        <a:srgbClr val="173242"/>
      </a:dk1>
      <a:lt1>
        <a:sysClr val="window" lastClr="FFFFFF"/>
      </a:lt1>
      <a:dk2>
        <a:srgbClr val="1F455E"/>
      </a:dk2>
      <a:lt2>
        <a:srgbClr val="F5F5FA"/>
      </a:lt2>
      <a:accent1>
        <a:srgbClr val="ED673F"/>
      </a:accent1>
      <a:accent2>
        <a:srgbClr val="ED673F"/>
      </a:accent2>
      <a:accent3>
        <a:srgbClr val="E4453A"/>
      </a:accent3>
      <a:accent4>
        <a:srgbClr val="285975"/>
      </a:accent4>
      <a:accent5>
        <a:srgbClr val="98D2EB"/>
      </a:accent5>
      <a:accent6>
        <a:srgbClr val="E1F2FE"/>
      </a:accent6>
      <a:hlink>
        <a:srgbClr val="F27242"/>
      </a:hlink>
      <a:folHlink>
        <a:srgbClr val="285975"/>
      </a:folHlink>
    </a:clrScheme>
    <a:fontScheme name="VIAcode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Acode Presentation Template.potx" id="{F8C195C3-B816-4DF5-B3F5-E24DF8427A6F}" vid="{AC80B01F-F23F-4AF4-ABCB-D3731F9A51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de16b2-0620-4858-810f-1b920fdeef80">
      <UserInfo>
        <DisplayName>BM CCP.Reader</DisplayName>
        <AccountId>146</AccountId>
        <AccountType/>
      </UserInfo>
      <UserInfo>
        <DisplayName>Alexander Kucheryavenko</DisplayName>
        <AccountId>147</AccountId>
        <AccountType/>
      </UserInfo>
      <UserInfo>
        <DisplayName>Test Iser 3</DisplayName>
        <AccountId>148</AccountId>
        <AccountType/>
      </UserInfo>
      <UserInfo>
        <DisplayName>Maria Menzhunova</DisplayName>
        <AccountId>123</AccountId>
        <AccountType/>
      </UserInfo>
      <UserInfo>
        <DisplayName>Alexey Shemendyuk</DisplayName>
        <AccountId>43</AccountId>
        <AccountType/>
      </UserInfo>
      <UserInfo>
        <DisplayName>Konstantin Kunevich</DisplayName>
        <AccountId>105</AccountId>
        <AccountType/>
      </UserInfo>
      <UserInfo>
        <DisplayName>Alexander Yakubovich</DisplayName>
        <AccountId>208</AccountId>
        <AccountType/>
      </UserInfo>
    </SharedWithUsers>
    <_Flow_SignoffStatus xmlns="911e9e99-66b6-4493-bc54-a9efbea5f7f5" xsi:nil="true"/>
    <lcf76f155ced4ddcb4097134ff3c332f xmlns="911e9e99-66b6-4493-bc54-a9efbea5f7f5">
      <Terms xmlns="http://schemas.microsoft.com/office/infopath/2007/PartnerControls"/>
    </lcf76f155ced4ddcb4097134ff3c332f>
    <TaxCatchAll xmlns="6bde16b2-0620-4858-810f-1b920fdeef8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988CFF1588C24AB1D2DA4CA343F2D0" ma:contentTypeVersion="20" ma:contentTypeDescription="Create a new document." ma:contentTypeScope="" ma:versionID="25f0cabf385db836020109d9a2839593">
  <xsd:schema xmlns:xsd="http://www.w3.org/2001/XMLSchema" xmlns:xs="http://www.w3.org/2001/XMLSchema" xmlns:p="http://schemas.microsoft.com/office/2006/metadata/properties" xmlns:ns2="6bde16b2-0620-4858-810f-1b920fdeef80" xmlns:ns3="911e9e99-66b6-4493-bc54-a9efbea5f7f5" targetNamespace="http://schemas.microsoft.com/office/2006/metadata/properties" ma:root="true" ma:fieldsID="827b5bb5b26561c8679ccaabba15809d" ns2:_="" ns3:_="">
    <xsd:import namespace="6bde16b2-0620-4858-810f-1b920fdeef80"/>
    <xsd:import namespace="911e9e99-66b6-4493-bc54-a9efbea5f7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_Flow_SignoffStatu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de16b2-0620-4858-810f-1b920fdeef8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c8b1e11-ec49-47e0-87eb-41130f9ab6a6}" ma:internalName="TaxCatchAll" ma:showField="CatchAllData" ma:web="6bde16b2-0620-4858-810f-1b920fdeef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e9e99-66b6-4493-bc54-a9efbea5f7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f27d4c-d2c5-4092-a8f9-61b1d3e2da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6715FA-0DD9-45D6-8527-5F3C2CA0EE91}">
  <ds:schemaRefs>
    <ds:schemaRef ds:uri="911e9e99-66b6-4493-bc54-a9efbea5f7f5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bde16b2-0620-4858-810f-1b920fdeef80"/>
  </ds:schemaRefs>
</ds:datastoreItem>
</file>

<file path=customXml/itemProps2.xml><?xml version="1.0" encoding="utf-8"?>
<ds:datastoreItem xmlns:ds="http://schemas.openxmlformats.org/officeDocument/2006/customXml" ds:itemID="{42B016FF-AE7E-499C-92B5-F691EDCF0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de16b2-0620-4858-810f-1b920fdeef80"/>
    <ds:schemaRef ds:uri="911e9e99-66b6-4493-bc54-a9efbea5f7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BBA382-191F-44DF-B601-D57C0C830B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223</Words>
  <Application>Microsoft Office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Roboto Medium</vt:lpstr>
      <vt:lpstr>Roboto</vt:lpstr>
      <vt:lpstr>Roboto SemiBold</vt:lpstr>
      <vt:lpstr>Arial</vt:lpstr>
      <vt:lpstr>Roboto Condensed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viacode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Vysitskaya</dc:creator>
  <cp:lastModifiedBy>Roman Yakulevich</cp:lastModifiedBy>
  <cp:revision>14</cp:revision>
  <dcterms:created xsi:type="dcterms:W3CDTF">2017-02-07T16:52:31Z</dcterms:created>
  <dcterms:modified xsi:type="dcterms:W3CDTF">2026-02-16T22:23:25Z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0x010100E1988CFF1588C24AB1D2DA4CA343F2D0</vt:lpwstr>
  </property>
  <property fmtid="{D5CDD505-2E9C-101B-9397-08002B2CF9AE}" pid="3" name="MediaServiceImageTags">
    <vt:lpwstr/>
  </property>
</Properties>
</file>